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02" r:id="rId2"/>
    <p:sldId id="326" r:id="rId3"/>
    <p:sldId id="327" r:id="rId4"/>
    <p:sldId id="32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5887C6B1-D8E3-46A6-BEC4-2ABE42683A76}">
          <p14:sldIdLst>
            <p14:sldId id="302"/>
            <p14:sldId id="326"/>
            <p14:sldId id="327"/>
            <p14:sldId id="3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723"/>
    <a:srgbClr val="A9D18E"/>
    <a:srgbClr val="70AD47"/>
    <a:srgbClr val="FFA500"/>
    <a:srgbClr val="FFC865"/>
    <a:srgbClr val="FFFFFF"/>
    <a:srgbClr val="FFF5EB"/>
    <a:srgbClr val="FFCB97"/>
    <a:srgbClr val="FFA74F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FC3A77-DC9B-40F7-9D2A-4368E68BB6E4}" v="3" dt="2025-07-25T08:06:02.2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3" autoAdjust="0"/>
    <p:restoredTop sz="81961" autoAdjust="0"/>
  </p:normalViewPr>
  <p:slideViewPr>
    <p:cSldViewPr snapToGrid="0">
      <p:cViewPr varScale="1">
        <p:scale>
          <a:sx n="59" d="100"/>
          <a:sy n="59" d="100"/>
        </p:scale>
        <p:origin x="10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gasperi, Tatjana" userId="301bc012-74bc-4582-85e3-4a331c408f39" providerId="ADAL" clId="{46FC3A77-DC9B-40F7-9D2A-4368E68BB6E4}"/>
    <pc:docChg chg="mod">
      <pc:chgData name="Degasperi, Tatjana" userId="301bc012-74bc-4582-85e3-4a331c408f39" providerId="ADAL" clId="{46FC3A77-DC9B-40F7-9D2A-4368E68BB6E4}" dt="2025-07-25T08:06:07.666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25/07/2025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25.07.2025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25.07.2025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25.07.2025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28664"/>
            <a:ext cx="9144000" cy="1092584"/>
          </a:xfrm>
        </p:spPr>
        <p:txBody>
          <a:bodyPr>
            <a:noAutofit/>
          </a:bodyPr>
          <a:lstStyle/>
          <a:p>
            <a:r>
              <a:rPr lang="de-AT" sz="3600" dirty="0"/>
              <a:t>Lernstrecke 2: Unternehmen und Staatlicher Ordnungsrahmen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66657"/>
            <a:ext cx="9144000" cy="1655762"/>
          </a:xfrm>
        </p:spPr>
        <p:txBody>
          <a:bodyPr>
            <a:normAutofit/>
          </a:bodyPr>
          <a:lstStyle/>
          <a:p>
            <a:r>
              <a:rPr lang="de-AT" sz="4400" b="1" dirty="0"/>
              <a:t>Good News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5CC557-58CF-2C4F-9D5C-A481F3F8E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Präsentationen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CCD624-6631-FFDF-1EF6-BFEACD0EC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49B8E4CD-35B8-6447-5D10-C772BFA27582}"/>
              </a:ext>
            </a:extLst>
          </p:cNvPr>
          <p:cNvSpPr txBox="1">
            <a:spLocks/>
          </p:cNvSpPr>
          <p:nvPr/>
        </p:nvSpPr>
        <p:spPr>
          <a:xfrm>
            <a:off x="838200" y="2104289"/>
            <a:ext cx="9107297" cy="3636209"/>
          </a:xfrm>
          <a:prstGeom prst="rect">
            <a:avLst/>
          </a:prstGeom>
        </p:spPr>
        <p:txBody>
          <a:bodyPr vert="horz" lIns="0" tIns="60953" rIns="0" bIns="60953" rtlCol="0" anchor="ctr">
            <a:norm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600" kern="1200" cap="all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The STAGE</a:t>
            </a:r>
          </a:p>
          <a:p>
            <a:r>
              <a:rPr lang="en-GB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Is yours.</a:t>
            </a:r>
          </a:p>
        </p:txBody>
      </p:sp>
      <p:pic>
        <p:nvPicPr>
          <p:cNvPr id="6" name="Picture 8" descr="Mikrofon und Ständer 3D-Modell $24 - .max .obj .fbx .c4d .ma - Free3D">
            <a:extLst>
              <a:ext uri="{FF2B5EF4-FFF2-40B4-BE49-F238E27FC236}">
                <a16:creationId xmlns:a16="http://schemas.microsoft.com/office/drawing/2014/main" id="{FB66155E-490F-5A8C-BECD-AD3E4F9207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6857984" y="2306540"/>
            <a:ext cx="4495816" cy="380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657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8E822A-6A35-F652-2751-2639DD654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Eure Meinung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4574EF-F329-65A0-9F30-C6CA0AF44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906"/>
            <a:ext cx="10515600" cy="4514057"/>
          </a:xfrm>
          <a:custGeom>
            <a:avLst/>
            <a:gdLst>
              <a:gd name="connsiteX0" fmla="*/ 0 w 10515600"/>
              <a:gd name="connsiteY0" fmla="*/ 0 h 4514057"/>
              <a:gd name="connsiteX1" fmla="*/ 10515600 w 10515600"/>
              <a:gd name="connsiteY1" fmla="*/ 0 h 4514057"/>
              <a:gd name="connsiteX2" fmla="*/ 10515600 w 10515600"/>
              <a:gd name="connsiteY2" fmla="*/ 4514057 h 4514057"/>
              <a:gd name="connsiteX3" fmla="*/ 0 w 10515600"/>
              <a:gd name="connsiteY3" fmla="*/ 4514057 h 4514057"/>
              <a:gd name="connsiteX4" fmla="*/ 0 w 10515600"/>
              <a:gd name="connsiteY4" fmla="*/ 0 h 451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5600" h="4514057" fill="none" extrusionOk="0">
                <a:moveTo>
                  <a:pt x="0" y="0"/>
                </a:moveTo>
                <a:cubicBezTo>
                  <a:pt x="1526603" y="-59141"/>
                  <a:pt x="7636579" y="93041"/>
                  <a:pt x="10515600" y="0"/>
                </a:cubicBezTo>
                <a:cubicBezTo>
                  <a:pt x="10432761" y="1565537"/>
                  <a:pt x="10655460" y="3609635"/>
                  <a:pt x="10515600" y="4514057"/>
                </a:cubicBezTo>
                <a:cubicBezTo>
                  <a:pt x="5679061" y="4366623"/>
                  <a:pt x="1810278" y="4496147"/>
                  <a:pt x="0" y="4514057"/>
                </a:cubicBezTo>
                <a:cubicBezTo>
                  <a:pt x="159455" y="2563528"/>
                  <a:pt x="-99621" y="1038818"/>
                  <a:pt x="0" y="0"/>
                </a:cubicBezTo>
                <a:close/>
              </a:path>
              <a:path w="10515600" h="4514057" stroke="0" extrusionOk="0">
                <a:moveTo>
                  <a:pt x="0" y="0"/>
                </a:moveTo>
                <a:cubicBezTo>
                  <a:pt x="3760058" y="-32655"/>
                  <a:pt x="8687161" y="92664"/>
                  <a:pt x="10515600" y="0"/>
                </a:cubicBezTo>
                <a:cubicBezTo>
                  <a:pt x="10497790" y="1818667"/>
                  <a:pt x="10416264" y="3653380"/>
                  <a:pt x="10515600" y="4514057"/>
                </a:cubicBezTo>
                <a:cubicBezTo>
                  <a:pt x="7080416" y="4543590"/>
                  <a:pt x="2507470" y="4581709"/>
                  <a:pt x="0" y="4514057"/>
                </a:cubicBezTo>
                <a:cubicBezTo>
                  <a:pt x="-152403" y="3922742"/>
                  <a:pt x="39310" y="209912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1302188135">
                  <ask:type>
                    <ask:lineSketchCurved/>
                  </ask:type>
                </ask:lineSketchStyleProps>
              </a:ext>
            </a:extLst>
          </a:ln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5141A74-3EA2-E760-04A3-CE790D613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p:sp>
        <p:nvSpPr>
          <p:cNvPr id="5" name="Sprechblase: rechteckig mit abgerundeten Ecken 4">
            <a:extLst>
              <a:ext uri="{FF2B5EF4-FFF2-40B4-BE49-F238E27FC236}">
                <a16:creationId xmlns:a16="http://schemas.microsoft.com/office/drawing/2014/main" id="{5678D27C-D766-CC54-9366-06B96D05A130}"/>
              </a:ext>
            </a:extLst>
          </p:cNvPr>
          <p:cNvSpPr/>
          <p:nvPr/>
        </p:nvSpPr>
        <p:spPr>
          <a:xfrm>
            <a:off x="1687285" y="1870074"/>
            <a:ext cx="8817429" cy="1558925"/>
          </a:xfrm>
          <a:custGeom>
            <a:avLst/>
            <a:gdLst>
              <a:gd name="connsiteX0" fmla="*/ 0 w 8817429"/>
              <a:gd name="connsiteY0" fmla="*/ 259826 h 1558925"/>
              <a:gd name="connsiteX1" fmla="*/ 259826 w 8817429"/>
              <a:gd name="connsiteY1" fmla="*/ 0 h 1558925"/>
              <a:gd name="connsiteX2" fmla="*/ 852602 w 8817429"/>
              <a:gd name="connsiteY2" fmla="*/ 0 h 1558925"/>
              <a:gd name="connsiteX3" fmla="*/ 1469572 w 8817429"/>
              <a:gd name="connsiteY3" fmla="*/ 0 h 1558925"/>
              <a:gd name="connsiteX4" fmla="*/ 1469572 w 8817429"/>
              <a:gd name="connsiteY4" fmla="*/ 0 h 1558925"/>
              <a:gd name="connsiteX5" fmla="*/ 2064748 w 8817429"/>
              <a:gd name="connsiteY5" fmla="*/ 0 h 1558925"/>
              <a:gd name="connsiteX6" fmla="*/ 2549707 w 8817429"/>
              <a:gd name="connsiteY6" fmla="*/ 0 h 1558925"/>
              <a:gd name="connsiteX7" fmla="*/ 3144883 w 8817429"/>
              <a:gd name="connsiteY7" fmla="*/ 0 h 1558925"/>
              <a:gd name="connsiteX8" fmla="*/ 3673929 w 8817429"/>
              <a:gd name="connsiteY8" fmla="*/ 0 h 1558925"/>
              <a:gd name="connsiteX9" fmla="*/ 4322760 w 8817429"/>
              <a:gd name="connsiteY9" fmla="*/ 0 h 1558925"/>
              <a:gd name="connsiteX10" fmla="*/ 5020428 w 8817429"/>
              <a:gd name="connsiteY10" fmla="*/ 0 h 1558925"/>
              <a:gd name="connsiteX11" fmla="*/ 5571585 w 8817429"/>
              <a:gd name="connsiteY11" fmla="*/ 0 h 1558925"/>
              <a:gd name="connsiteX12" fmla="*/ 6171579 w 8817429"/>
              <a:gd name="connsiteY12" fmla="*/ 0 h 1558925"/>
              <a:gd name="connsiteX13" fmla="*/ 6869247 w 8817429"/>
              <a:gd name="connsiteY13" fmla="*/ 0 h 1558925"/>
              <a:gd name="connsiteX14" fmla="*/ 7615752 w 8817429"/>
              <a:gd name="connsiteY14" fmla="*/ 0 h 1558925"/>
              <a:gd name="connsiteX15" fmla="*/ 8557603 w 8817429"/>
              <a:gd name="connsiteY15" fmla="*/ 0 h 1558925"/>
              <a:gd name="connsiteX16" fmla="*/ 8817429 w 8817429"/>
              <a:gd name="connsiteY16" fmla="*/ 259826 h 1558925"/>
              <a:gd name="connsiteX17" fmla="*/ 8817429 w 8817429"/>
              <a:gd name="connsiteY17" fmla="*/ 909373 h 1558925"/>
              <a:gd name="connsiteX18" fmla="*/ 8817429 w 8817429"/>
              <a:gd name="connsiteY18" fmla="*/ 909373 h 1558925"/>
              <a:gd name="connsiteX19" fmla="*/ 8817429 w 8817429"/>
              <a:gd name="connsiteY19" fmla="*/ 1299104 h 1558925"/>
              <a:gd name="connsiteX20" fmla="*/ 8817429 w 8817429"/>
              <a:gd name="connsiteY20" fmla="*/ 1299099 h 1558925"/>
              <a:gd name="connsiteX21" fmla="*/ 8557603 w 8817429"/>
              <a:gd name="connsiteY21" fmla="*/ 1558925 h 1558925"/>
              <a:gd name="connsiteX22" fmla="*/ 7859935 w 8817429"/>
              <a:gd name="connsiteY22" fmla="*/ 1558925 h 1558925"/>
              <a:gd name="connsiteX23" fmla="*/ 7259941 w 8817429"/>
              <a:gd name="connsiteY23" fmla="*/ 1558925 h 1558925"/>
              <a:gd name="connsiteX24" fmla="*/ 6464600 w 8817429"/>
              <a:gd name="connsiteY24" fmla="*/ 1558925 h 1558925"/>
              <a:gd name="connsiteX25" fmla="*/ 5815769 w 8817429"/>
              <a:gd name="connsiteY25" fmla="*/ 1558925 h 1558925"/>
              <a:gd name="connsiteX26" fmla="*/ 5118101 w 8817429"/>
              <a:gd name="connsiteY26" fmla="*/ 1558925 h 1558925"/>
              <a:gd name="connsiteX27" fmla="*/ 4518107 w 8817429"/>
              <a:gd name="connsiteY27" fmla="*/ 1558925 h 1558925"/>
              <a:gd name="connsiteX28" fmla="*/ 3673929 w 8817429"/>
              <a:gd name="connsiteY28" fmla="*/ 1558925 h 1558925"/>
              <a:gd name="connsiteX29" fmla="*/ 3155919 w 8817429"/>
              <a:gd name="connsiteY29" fmla="*/ 1650512 h 1558925"/>
              <a:gd name="connsiteX30" fmla="*/ 2571780 w 8817429"/>
              <a:gd name="connsiteY30" fmla="*/ 1753791 h 1558925"/>
              <a:gd name="connsiteX31" fmla="*/ 2031698 w 8817429"/>
              <a:gd name="connsiteY31" fmla="*/ 1658307 h 1558925"/>
              <a:gd name="connsiteX32" fmla="*/ 1469572 w 8817429"/>
              <a:gd name="connsiteY32" fmla="*/ 1558925 h 1558925"/>
              <a:gd name="connsiteX33" fmla="*/ 864699 w 8817429"/>
              <a:gd name="connsiteY33" fmla="*/ 1558925 h 1558925"/>
              <a:gd name="connsiteX34" fmla="*/ 259826 w 8817429"/>
              <a:gd name="connsiteY34" fmla="*/ 1558925 h 1558925"/>
              <a:gd name="connsiteX35" fmla="*/ 0 w 8817429"/>
              <a:gd name="connsiteY35" fmla="*/ 1299099 h 1558925"/>
              <a:gd name="connsiteX36" fmla="*/ 0 w 8817429"/>
              <a:gd name="connsiteY36" fmla="*/ 1299104 h 1558925"/>
              <a:gd name="connsiteX37" fmla="*/ 0 w 8817429"/>
              <a:gd name="connsiteY37" fmla="*/ 909373 h 1558925"/>
              <a:gd name="connsiteX38" fmla="*/ 0 w 8817429"/>
              <a:gd name="connsiteY38" fmla="*/ 909373 h 1558925"/>
              <a:gd name="connsiteX39" fmla="*/ 0 w 8817429"/>
              <a:gd name="connsiteY39" fmla="*/ 259826 h 155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17429" h="1558925" fill="none" extrusionOk="0">
                <a:moveTo>
                  <a:pt x="0" y="259826"/>
                </a:moveTo>
                <a:cubicBezTo>
                  <a:pt x="283" y="131526"/>
                  <a:pt x="108861" y="-22157"/>
                  <a:pt x="259826" y="0"/>
                </a:cubicBezTo>
                <a:cubicBezTo>
                  <a:pt x="508555" y="-25172"/>
                  <a:pt x="728552" y="26218"/>
                  <a:pt x="852602" y="0"/>
                </a:cubicBezTo>
                <a:cubicBezTo>
                  <a:pt x="976652" y="-26218"/>
                  <a:pt x="1177647" y="-2740"/>
                  <a:pt x="1469572" y="0"/>
                </a:cubicBezTo>
                <a:lnTo>
                  <a:pt x="1469572" y="0"/>
                </a:lnTo>
                <a:cubicBezTo>
                  <a:pt x="1675381" y="10129"/>
                  <a:pt x="1778464" y="-23134"/>
                  <a:pt x="2064748" y="0"/>
                </a:cubicBezTo>
                <a:cubicBezTo>
                  <a:pt x="2351032" y="23134"/>
                  <a:pt x="2379740" y="-7330"/>
                  <a:pt x="2549707" y="0"/>
                </a:cubicBezTo>
                <a:cubicBezTo>
                  <a:pt x="2719674" y="7330"/>
                  <a:pt x="2858006" y="-24365"/>
                  <a:pt x="3144883" y="0"/>
                </a:cubicBezTo>
                <a:cubicBezTo>
                  <a:pt x="3431760" y="24365"/>
                  <a:pt x="3496682" y="25190"/>
                  <a:pt x="3673929" y="0"/>
                </a:cubicBezTo>
                <a:cubicBezTo>
                  <a:pt x="3963227" y="28091"/>
                  <a:pt x="4023001" y="-10816"/>
                  <a:pt x="4322760" y="0"/>
                </a:cubicBezTo>
                <a:cubicBezTo>
                  <a:pt x="4622519" y="10816"/>
                  <a:pt x="4793469" y="4258"/>
                  <a:pt x="5020428" y="0"/>
                </a:cubicBezTo>
                <a:cubicBezTo>
                  <a:pt x="5247387" y="-4258"/>
                  <a:pt x="5325944" y="-20120"/>
                  <a:pt x="5571585" y="0"/>
                </a:cubicBezTo>
                <a:cubicBezTo>
                  <a:pt x="5817226" y="20120"/>
                  <a:pt x="6035340" y="24468"/>
                  <a:pt x="6171579" y="0"/>
                </a:cubicBezTo>
                <a:cubicBezTo>
                  <a:pt x="6307818" y="-24468"/>
                  <a:pt x="6524552" y="-12129"/>
                  <a:pt x="6869247" y="0"/>
                </a:cubicBezTo>
                <a:cubicBezTo>
                  <a:pt x="7213942" y="12129"/>
                  <a:pt x="7328208" y="335"/>
                  <a:pt x="7615752" y="0"/>
                </a:cubicBezTo>
                <a:cubicBezTo>
                  <a:pt x="7903297" y="-335"/>
                  <a:pt x="8173955" y="28786"/>
                  <a:pt x="8557603" y="0"/>
                </a:cubicBezTo>
                <a:cubicBezTo>
                  <a:pt x="8670499" y="-1020"/>
                  <a:pt x="8841793" y="105936"/>
                  <a:pt x="8817429" y="259826"/>
                </a:cubicBezTo>
                <a:cubicBezTo>
                  <a:pt x="8843300" y="532503"/>
                  <a:pt x="8815813" y="735071"/>
                  <a:pt x="8817429" y="909373"/>
                </a:cubicBezTo>
                <a:lnTo>
                  <a:pt x="8817429" y="909373"/>
                </a:lnTo>
                <a:cubicBezTo>
                  <a:pt x="8834131" y="1042802"/>
                  <a:pt x="8809451" y="1193882"/>
                  <a:pt x="8817429" y="1299104"/>
                </a:cubicBezTo>
                <a:lnTo>
                  <a:pt x="8817429" y="1299099"/>
                </a:lnTo>
                <a:cubicBezTo>
                  <a:pt x="8829358" y="1434930"/>
                  <a:pt x="8700561" y="1563472"/>
                  <a:pt x="8557603" y="1558925"/>
                </a:cubicBezTo>
                <a:cubicBezTo>
                  <a:pt x="8248518" y="1576128"/>
                  <a:pt x="8071581" y="1544661"/>
                  <a:pt x="7859935" y="1558925"/>
                </a:cubicBezTo>
                <a:cubicBezTo>
                  <a:pt x="7648289" y="1573189"/>
                  <a:pt x="7390373" y="1587381"/>
                  <a:pt x="7259941" y="1558925"/>
                </a:cubicBezTo>
                <a:cubicBezTo>
                  <a:pt x="7129509" y="1530469"/>
                  <a:pt x="6821843" y="1521354"/>
                  <a:pt x="6464600" y="1558925"/>
                </a:cubicBezTo>
                <a:cubicBezTo>
                  <a:pt x="6107357" y="1596496"/>
                  <a:pt x="5993242" y="1576612"/>
                  <a:pt x="5815769" y="1558925"/>
                </a:cubicBezTo>
                <a:cubicBezTo>
                  <a:pt x="5638296" y="1541238"/>
                  <a:pt x="5279544" y="1577729"/>
                  <a:pt x="5118101" y="1558925"/>
                </a:cubicBezTo>
                <a:cubicBezTo>
                  <a:pt x="4956658" y="1540121"/>
                  <a:pt x="4702568" y="1536007"/>
                  <a:pt x="4518107" y="1558925"/>
                </a:cubicBezTo>
                <a:cubicBezTo>
                  <a:pt x="4333646" y="1581843"/>
                  <a:pt x="3985029" y="1578348"/>
                  <a:pt x="3673929" y="1558925"/>
                </a:cubicBezTo>
                <a:cubicBezTo>
                  <a:pt x="3445875" y="1620790"/>
                  <a:pt x="3385707" y="1621149"/>
                  <a:pt x="3155919" y="1650512"/>
                </a:cubicBezTo>
                <a:cubicBezTo>
                  <a:pt x="2926131" y="1679875"/>
                  <a:pt x="2715203" y="1746501"/>
                  <a:pt x="2571780" y="1753791"/>
                </a:cubicBezTo>
                <a:cubicBezTo>
                  <a:pt x="2390682" y="1739739"/>
                  <a:pt x="2181281" y="1665325"/>
                  <a:pt x="2031698" y="1658307"/>
                </a:cubicBezTo>
                <a:cubicBezTo>
                  <a:pt x="1882115" y="1651289"/>
                  <a:pt x="1679414" y="1583055"/>
                  <a:pt x="1469572" y="1558925"/>
                </a:cubicBezTo>
                <a:cubicBezTo>
                  <a:pt x="1308473" y="1569936"/>
                  <a:pt x="1137022" y="1578737"/>
                  <a:pt x="864699" y="1558925"/>
                </a:cubicBezTo>
                <a:cubicBezTo>
                  <a:pt x="592376" y="1539113"/>
                  <a:pt x="532330" y="1543619"/>
                  <a:pt x="259826" y="1558925"/>
                </a:cubicBezTo>
                <a:cubicBezTo>
                  <a:pt x="118725" y="1580795"/>
                  <a:pt x="-3664" y="1416677"/>
                  <a:pt x="0" y="1299099"/>
                </a:cubicBezTo>
                <a:lnTo>
                  <a:pt x="0" y="1299104"/>
                </a:lnTo>
                <a:cubicBezTo>
                  <a:pt x="-13004" y="1183118"/>
                  <a:pt x="-13869" y="1100959"/>
                  <a:pt x="0" y="909373"/>
                </a:cubicBezTo>
                <a:lnTo>
                  <a:pt x="0" y="909373"/>
                </a:lnTo>
                <a:cubicBezTo>
                  <a:pt x="-9702" y="681046"/>
                  <a:pt x="27029" y="577333"/>
                  <a:pt x="0" y="259826"/>
                </a:cubicBezTo>
                <a:close/>
              </a:path>
              <a:path w="8817429" h="1558925" stroke="0" extrusionOk="0">
                <a:moveTo>
                  <a:pt x="0" y="259826"/>
                </a:moveTo>
                <a:cubicBezTo>
                  <a:pt x="22185" y="110736"/>
                  <a:pt x="99147" y="10923"/>
                  <a:pt x="259826" y="0"/>
                </a:cubicBezTo>
                <a:cubicBezTo>
                  <a:pt x="426186" y="23120"/>
                  <a:pt x="698880" y="17950"/>
                  <a:pt x="864699" y="0"/>
                </a:cubicBezTo>
                <a:cubicBezTo>
                  <a:pt x="1030518" y="-17950"/>
                  <a:pt x="1282466" y="3779"/>
                  <a:pt x="1469572" y="0"/>
                </a:cubicBezTo>
                <a:lnTo>
                  <a:pt x="1469572" y="0"/>
                </a:lnTo>
                <a:cubicBezTo>
                  <a:pt x="1689083" y="-5549"/>
                  <a:pt x="1840419" y="-5191"/>
                  <a:pt x="2020661" y="0"/>
                </a:cubicBezTo>
                <a:cubicBezTo>
                  <a:pt x="2200903" y="5191"/>
                  <a:pt x="2370614" y="-13956"/>
                  <a:pt x="2505620" y="0"/>
                </a:cubicBezTo>
                <a:cubicBezTo>
                  <a:pt x="2640626" y="13956"/>
                  <a:pt x="2866016" y="604"/>
                  <a:pt x="3012622" y="0"/>
                </a:cubicBezTo>
                <a:cubicBezTo>
                  <a:pt x="3159228" y="-604"/>
                  <a:pt x="3459034" y="-1573"/>
                  <a:pt x="3673929" y="0"/>
                </a:cubicBezTo>
                <a:cubicBezTo>
                  <a:pt x="3941960" y="22154"/>
                  <a:pt x="4148299" y="20769"/>
                  <a:pt x="4273923" y="0"/>
                </a:cubicBezTo>
                <a:cubicBezTo>
                  <a:pt x="4399547" y="-20769"/>
                  <a:pt x="4889407" y="-36888"/>
                  <a:pt x="5069264" y="0"/>
                </a:cubicBezTo>
                <a:cubicBezTo>
                  <a:pt x="5249121" y="36888"/>
                  <a:pt x="5474377" y="4982"/>
                  <a:pt x="5669259" y="0"/>
                </a:cubicBezTo>
                <a:cubicBezTo>
                  <a:pt x="5864141" y="-4982"/>
                  <a:pt x="5992982" y="7626"/>
                  <a:pt x="6220416" y="0"/>
                </a:cubicBezTo>
                <a:cubicBezTo>
                  <a:pt x="6447850" y="-7626"/>
                  <a:pt x="6549761" y="3756"/>
                  <a:pt x="6869247" y="0"/>
                </a:cubicBezTo>
                <a:cubicBezTo>
                  <a:pt x="7188733" y="-3756"/>
                  <a:pt x="7214878" y="16005"/>
                  <a:pt x="7518078" y="0"/>
                </a:cubicBezTo>
                <a:cubicBezTo>
                  <a:pt x="7821278" y="-16005"/>
                  <a:pt x="8297479" y="27858"/>
                  <a:pt x="8557603" y="0"/>
                </a:cubicBezTo>
                <a:cubicBezTo>
                  <a:pt x="8733802" y="5879"/>
                  <a:pt x="8814546" y="114071"/>
                  <a:pt x="8817429" y="259826"/>
                </a:cubicBezTo>
                <a:cubicBezTo>
                  <a:pt x="8843169" y="527373"/>
                  <a:pt x="8791758" y="735888"/>
                  <a:pt x="8817429" y="909373"/>
                </a:cubicBezTo>
                <a:lnTo>
                  <a:pt x="8817429" y="909373"/>
                </a:lnTo>
                <a:cubicBezTo>
                  <a:pt x="8813862" y="1087844"/>
                  <a:pt x="8818983" y="1189682"/>
                  <a:pt x="8817429" y="1299104"/>
                </a:cubicBezTo>
                <a:lnTo>
                  <a:pt x="8817429" y="1299099"/>
                </a:lnTo>
                <a:cubicBezTo>
                  <a:pt x="8800777" y="1454179"/>
                  <a:pt x="8695752" y="1538936"/>
                  <a:pt x="8557603" y="1558925"/>
                </a:cubicBezTo>
                <a:cubicBezTo>
                  <a:pt x="8362874" y="1533891"/>
                  <a:pt x="8174732" y="1526500"/>
                  <a:pt x="7859935" y="1558925"/>
                </a:cubicBezTo>
                <a:cubicBezTo>
                  <a:pt x="7545138" y="1591350"/>
                  <a:pt x="7377335" y="1536763"/>
                  <a:pt x="7064594" y="1558925"/>
                </a:cubicBezTo>
                <a:cubicBezTo>
                  <a:pt x="6751853" y="1581087"/>
                  <a:pt x="6549200" y="1558660"/>
                  <a:pt x="6415763" y="1558925"/>
                </a:cubicBezTo>
                <a:cubicBezTo>
                  <a:pt x="6282326" y="1559190"/>
                  <a:pt x="5993576" y="1572260"/>
                  <a:pt x="5864606" y="1558925"/>
                </a:cubicBezTo>
                <a:cubicBezTo>
                  <a:pt x="5735636" y="1545590"/>
                  <a:pt x="5481182" y="1533022"/>
                  <a:pt x="5313448" y="1558925"/>
                </a:cubicBezTo>
                <a:cubicBezTo>
                  <a:pt x="5145714" y="1584828"/>
                  <a:pt x="4823159" y="1549580"/>
                  <a:pt x="4664617" y="1558925"/>
                </a:cubicBezTo>
                <a:cubicBezTo>
                  <a:pt x="4506075" y="1568270"/>
                  <a:pt x="3977928" y="1543343"/>
                  <a:pt x="3673929" y="1558925"/>
                </a:cubicBezTo>
                <a:cubicBezTo>
                  <a:pt x="3442401" y="1605268"/>
                  <a:pt x="3274505" y="1636303"/>
                  <a:pt x="3133876" y="1654409"/>
                </a:cubicBezTo>
                <a:cubicBezTo>
                  <a:pt x="2993247" y="1672516"/>
                  <a:pt x="2768232" y="1693083"/>
                  <a:pt x="2571780" y="1753791"/>
                </a:cubicBezTo>
                <a:cubicBezTo>
                  <a:pt x="2417172" y="1728164"/>
                  <a:pt x="2230700" y="1667805"/>
                  <a:pt x="2053742" y="1662204"/>
                </a:cubicBezTo>
                <a:cubicBezTo>
                  <a:pt x="1876784" y="1656603"/>
                  <a:pt x="1742070" y="1582264"/>
                  <a:pt x="1469572" y="1558925"/>
                </a:cubicBezTo>
                <a:cubicBezTo>
                  <a:pt x="1288343" y="1551378"/>
                  <a:pt x="1115255" y="1549705"/>
                  <a:pt x="876796" y="1558925"/>
                </a:cubicBezTo>
                <a:cubicBezTo>
                  <a:pt x="638337" y="1568145"/>
                  <a:pt x="506606" y="1535459"/>
                  <a:pt x="259826" y="1558925"/>
                </a:cubicBezTo>
                <a:cubicBezTo>
                  <a:pt x="98742" y="1573009"/>
                  <a:pt x="-31434" y="1452120"/>
                  <a:pt x="0" y="1299099"/>
                </a:cubicBezTo>
                <a:lnTo>
                  <a:pt x="0" y="1299104"/>
                </a:lnTo>
                <a:cubicBezTo>
                  <a:pt x="-15919" y="1165160"/>
                  <a:pt x="14917" y="1015908"/>
                  <a:pt x="0" y="909373"/>
                </a:cubicBezTo>
                <a:lnTo>
                  <a:pt x="0" y="909373"/>
                </a:lnTo>
                <a:cubicBezTo>
                  <a:pt x="2380" y="625727"/>
                  <a:pt x="26142" y="574046"/>
                  <a:pt x="0" y="259826"/>
                </a:cubicBezTo>
                <a:close/>
              </a:path>
            </a:pathLst>
          </a:custGeom>
          <a:solidFill>
            <a:srgbClr val="A9D18E"/>
          </a:solidFill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4075162673">
                  <a:prstGeom prst="wedgeRoundRectCallou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chemeClr val="tx1"/>
                </a:solidFill>
              </a:rPr>
              <a:t>Welche Good News würdet ihr euch für die Zukunft wünschen?</a:t>
            </a:r>
          </a:p>
        </p:txBody>
      </p:sp>
      <p:sp>
        <p:nvSpPr>
          <p:cNvPr id="6" name="Sprechblase: rechteckig mit abgerundeten Ecken 5">
            <a:extLst>
              <a:ext uri="{FF2B5EF4-FFF2-40B4-BE49-F238E27FC236}">
                <a16:creationId xmlns:a16="http://schemas.microsoft.com/office/drawing/2014/main" id="{536B6ACB-8180-2A85-C308-5A6C58796063}"/>
              </a:ext>
            </a:extLst>
          </p:cNvPr>
          <p:cNvSpPr/>
          <p:nvPr/>
        </p:nvSpPr>
        <p:spPr>
          <a:xfrm flipH="1">
            <a:off x="1687285" y="3919934"/>
            <a:ext cx="8817429" cy="1558925"/>
          </a:xfrm>
          <a:custGeom>
            <a:avLst/>
            <a:gdLst>
              <a:gd name="connsiteX0" fmla="*/ 0 w 8817429"/>
              <a:gd name="connsiteY0" fmla="*/ 259826 h 1558925"/>
              <a:gd name="connsiteX1" fmla="*/ 259826 w 8817429"/>
              <a:gd name="connsiteY1" fmla="*/ 0 h 1558925"/>
              <a:gd name="connsiteX2" fmla="*/ 852602 w 8817429"/>
              <a:gd name="connsiteY2" fmla="*/ 0 h 1558925"/>
              <a:gd name="connsiteX3" fmla="*/ 1469572 w 8817429"/>
              <a:gd name="connsiteY3" fmla="*/ 0 h 1558925"/>
              <a:gd name="connsiteX4" fmla="*/ 1469572 w 8817429"/>
              <a:gd name="connsiteY4" fmla="*/ 0 h 1558925"/>
              <a:gd name="connsiteX5" fmla="*/ 2064748 w 8817429"/>
              <a:gd name="connsiteY5" fmla="*/ 0 h 1558925"/>
              <a:gd name="connsiteX6" fmla="*/ 2549707 w 8817429"/>
              <a:gd name="connsiteY6" fmla="*/ 0 h 1558925"/>
              <a:gd name="connsiteX7" fmla="*/ 3144883 w 8817429"/>
              <a:gd name="connsiteY7" fmla="*/ 0 h 1558925"/>
              <a:gd name="connsiteX8" fmla="*/ 3673929 w 8817429"/>
              <a:gd name="connsiteY8" fmla="*/ 0 h 1558925"/>
              <a:gd name="connsiteX9" fmla="*/ 4322760 w 8817429"/>
              <a:gd name="connsiteY9" fmla="*/ 0 h 1558925"/>
              <a:gd name="connsiteX10" fmla="*/ 5020428 w 8817429"/>
              <a:gd name="connsiteY10" fmla="*/ 0 h 1558925"/>
              <a:gd name="connsiteX11" fmla="*/ 5571585 w 8817429"/>
              <a:gd name="connsiteY11" fmla="*/ 0 h 1558925"/>
              <a:gd name="connsiteX12" fmla="*/ 6171579 w 8817429"/>
              <a:gd name="connsiteY12" fmla="*/ 0 h 1558925"/>
              <a:gd name="connsiteX13" fmla="*/ 6869247 w 8817429"/>
              <a:gd name="connsiteY13" fmla="*/ 0 h 1558925"/>
              <a:gd name="connsiteX14" fmla="*/ 7615752 w 8817429"/>
              <a:gd name="connsiteY14" fmla="*/ 0 h 1558925"/>
              <a:gd name="connsiteX15" fmla="*/ 8557603 w 8817429"/>
              <a:gd name="connsiteY15" fmla="*/ 0 h 1558925"/>
              <a:gd name="connsiteX16" fmla="*/ 8817429 w 8817429"/>
              <a:gd name="connsiteY16" fmla="*/ 259826 h 1558925"/>
              <a:gd name="connsiteX17" fmla="*/ 8817429 w 8817429"/>
              <a:gd name="connsiteY17" fmla="*/ 909373 h 1558925"/>
              <a:gd name="connsiteX18" fmla="*/ 8817429 w 8817429"/>
              <a:gd name="connsiteY18" fmla="*/ 909373 h 1558925"/>
              <a:gd name="connsiteX19" fmla="*/ 8817429 w 8817429"/>
              <a:gd name="connsiteY19" fmla="*/ 1299104 h 1558925"/>
              <a:gd name="connsiteX20" fmla="*/ 8817429 w 8817429"/>
              <a:gd name="connsiteY20" fmla="*/ 1299099 h 1558925"/>
              <a:gd name="connsiteX21" fmla="*/ 8557603 w 8817429"/>
              <a:gd name="connsiteY21" fmla="*/ 1558925 h 1558925"/>
              <a:gd name="connsiteX22" fmla="*/ 7859935 w 8817429"/>
              <a:gd name="connsiteY22" fmla="*/ 1558925 h 1558925"/>
              <a:gd name="connsiteX23" fmla="*/ 7259941 w 8817429"/>
              <a:gd name="connsiteY23" fmla="*/ 1558925 h 1558925"/>
              <a:gd name="connsiteX24" fmla="*/ 6464600 w 8817429"/>
              <a:gd name="connsiteY24" fmla="*/ 1558925 h 1558925"/>
              <a:gd name="connsiteX25" fmla="*/ 5815769 w 8817429"/>
              <a:gd name="connsiteY25" fmla="*/ 1558925 h 1558925"/>
              <a:gd name="connsiteX26" fmla="*/ 5118101 w 8817429"/>
              <a:gd name="connsiteY26" fmla="*/ 1558925 h 1558925"/>
              <a:gd name="connsiteX27" fmla="*/ 4518107 w 8817429"/>
              <a:gd name="connsiteY27" fmla="*/ 1558925 h 1558925"/>
              <a:gd name="connsiteX28" fmla="*/ 3673929 w 8817429"/>
              <a:gd name="connsiteY28" fmla="*/ 1558925 h 1558925"/>
              <a:gd name="connsiteX29" fmla="*/ 3155919 w 8817429"/>
              <a:gd name="connsiteY29" fmla="*/ 1650512 h 1558925"/>
              <a:gd name="connsiteX30" fmla="*/ 2571780 w 8817429"/>
              <a:gd name="connsiteY30" fmla="*/ 1753791 h 1558925"/>
              <a:gd name="connsiteX31" fmla="*/ 2031698 w 8817429"/>
              <a:gd name="connsiteY31" fmla="*/ 1658307 h 1558925"/>
              <a:gd name="connsiteX32" fmla="*/ 1469572 w 8817429"/>
              <a:gd name="connsiteY32" fmla="*/ 1558925 h 1558925"/>
              <a:gd name="connsiteX33" fmla="*/ 864699 w 8817429"/>
              <a:gd name="connsiteY33" fmla="*/ 1558925 h 1558925"/>
              <a:gd name="connsiteX34" fmla="*/ 259826 w 8817429"/>
              <a:gd name="connsiteY34" fmla="*/ 1558925 h 1558925"/>
              <a:gd name="connsiteX35" fmla="*/ 0 w 8817429"/>
              <a:gd name="connsiteY35" fmla="*/ 1299099 h 1558925"/>
              <a:gd name="connsiteX36" fmla="*/ 0 w 8817429"/>
              <a:gd name="connsiteY36" fmla="*/ 1299104 h 1558925"/>
              <a:gd name="connsiteX37" fmla="*/ 0 w 8817429"/>
              <a:gd name="connsiteY37" fmla="*/ 909373 h 1558925"/>
              <a:gd name="connsiteX38" fmla="*/ 0 w 8817429"/>
              <a:gd name="connsiteY38" fmla="*/ 909373 h 1558925"/>
              <a:gd name="connsiteX39" fmla="*/ 0 w 8817429"/>
              <a:gd name="connsiteY39" fmla="*/ 259826 h 155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17429" h="1558925" fill="none" extrusionOk="0">
                <a:moveTo>
                  <a:pt x="0" y="259826"/>
                </a:moveTo>
                <a:cubicBezTo>
                  <a:pt x="283" y="131526"/>
                  <a:pt x="108861" y="-22157"/>
                  <a:pt x="259826" y="0"/>
                </a:cubicBezTo>
                <a:cubicBezTo>
                  <a:pt x="508555" y="-25172"/>
                  <a:pt x="728552" y="26218"/>
                  <a:pt x="852602" y="0"/>
                </a:cubicBezTo>
                <a:cubicBezTo>
                  <a:pt x="976652" y="-26218"/>
                  <a:pt x="1177647" y="-2740"/>
                  <a:pt x="1469572" y="0"/>
                </a:cubicBezTo>
                <a:lnTo>
                  <a:pt x="1469572" y="0"/>
                </a:lnTo>
                <a:cubicBezTo>
                  <a:pt x="1675381" y="10129"/>
                  <a:pt x="1778464" y="-23134"/>
                  <a:pt x="2064748" y="0"/>
                </a:cubicBezTo>
                <a:cubicBezTo>
                  <a:pt x="2351032" y="23134"/>
                  <a:pt x="2379740" y="-7330"/>
                  <a:pt x="2549707" y="0"/>
                </a:cubicBezTo>
                <a:cubicBezTo>
                  <a:pt x="2719674" y="7330"/>
                  <a:pt x="2858006" y="-24365"/>
                  <a:pt x="3144883" y="0"/>
                </a:cubicBezTo>
                <a:cubicBezTo>
                  <a:pt x="3431760" y="24365"/>
                  <a:pt x="3496682" y="25190"/>
                  <a:pt x="3673929" y="0"/>
                </a:cubicBezTo>
                <a:cubicBezTo>
                  <a:pt x="3963227" y="28091"/>
                  <a:pt x="4023001" y="-10816"/>
                  <a:pt x="4322760" y="0"/>
                </a:cubicBezTo>
                <a:cubicBezTo>
                  <a:pt x="4622519" y="10816"/>
                  <a:pt x="4793469" y="4258"/>
                  <a:pt x="5020428" y="0"/>
                </a:cubicBezTo>
                <a:cubicBezTo>
                  <a:pt x="5247387" y="-4258"/>
                  <a:pt x="5325944" y="-20120"/>
                  <a:pt x="5571585" y="0"/>
                </a:cubicBezTo>
                <a:cubicBezTo>
                  <a:pt x="5817226" y="20120"/>
                  <a:pt x="6035340" y="24468"/>
                  <a:pt x="6171579" y="0"/>
                </a:cubicBezTo>
                <a:cubicBezTo>
                  <a:pt x="6307818" y="-24468"/>
                  <a:pt x="6524552" y="-12129"/>
                  <a:pt x="6869247" y="0"/>
                </a:cubicBezTo>
                <a:cubicBezTo>
                  <a:pt x="7213942" y="12129"/>
                  <a:pt x="7328208" y="335"/>
                  <a:pt x="7615752" y="0"/>
                </a:cubicBezTo>
                <a:cubicBezTo>
                  <a:pt x="7903297" y="-335"/>
                  <a:pt x="8173955" y="28786"/>
                  <a:pt x="8557603" y="0"/>
                </a:cubicBezTo>
                <a:cubicBezTo>
                  <a:pt x="8670499" y="-1020"/>
                  <a:pt x="8841793" y="105936"/>
                  <a:pt x="8817429" y="259826"/>
                </a:cubicBezTo>
                <a:cubicBezTo>
                  <a:pt x="8843300" y="532503"/>
                  <a:pt x="8815813" y="735071"/>
                  <a:pt x="8817429" y="909373"/>
                </a:cubicBezTo>
                <a:lnTo>
                  <a:pt x="8817429" y="909373"/>
                </a:lnTo>
                <a:cubicBezTo>
                  <a:pt x="8834131" y="1042802"/>
                  <a:pt x="8809451" y="1193882"/>
                  <a:pt x="8817429" y="1299104"/>
                </a:cubicBezTo>
                <a:lnTo>
                  <a:pt x="8817429" y="1299099"/>
                </a:lnTo>
                <a:cubicBezTo>
                  <a:pt x="8829358" y="1434930"/>
                  <a:pt x="8700561" y="1563472"/>
                  <a:pt x="8557603" y="1558925"/>
                </a:cubicBezTo>
                <a:cubicBezTo>
                  <a:pt x="8248518" y="1576128"/>
                  <a:pt x="8071581" y="1544661"/>
                  <a:pt x="7859935" y="1558925"/>
                </a:cubicBezTo>
                <a:cubicBezTo>
                  <a:pt x="7648289" y="1573189"/>
                  <a:pt x="7390373" y="1587381"/>
                  <a:pt x="7259941" y="1558925"/>
                </a:cubicBezTo>
                <a:cubicBezTo>
                  <a:pt x="7129509" y="1530469"/>
                  <a:pt x="6821843" y="1521354"/>
                  <a:pt x="6464600" y="1558925"/>
                </a:cubicBezTo>
                <a:cubicBezTo>
                  <a:pt x="6107357" y="1596496"/>
                  <a:pt x="5993242" y="1576612"/>
                  <a:pt x="5815769" y="1558925"/>
                </a:cubicBezTo>
                <a:cubicBezTo>
                  <a:pt x="5638296" y="1541238"/>
                  <a:pt x="5279544" y="1577729"/>
                  <a:pt x="5118101" y="1558925"/>
                </a:cubicBezTo>
                <a:cubicBezTo>
                  <a:pt x="4956658" y="1540121"/>
                  <a:pt x="4702568" y="1536007"/>
                  <a:pt x="4518107" y="1558925"/>
                </a:cubicBezTo>
                <a:cubicBezTo>
                  <a:pt x="4333646" y="1581843"/>
                  <a:pt x="3985029" y="1578348"/>
                  <a:pt x="3673929" y="1558925"/>
                </a:cubicBezTo>
                <a:cubicBezTo>
                  <a:pt x="3445875" y="1620790"/>
                  <a:pt x="3385707" y="1621149"/>
                  <a:pt x="3155919" y="1650512"/>
                </a:cubicBezTo>
                <a:cubicBezTo>
                  <a:pt x="2926131" y="1679875"/>
                  <a:pt x="2715203" y="1746501"/>
                  <a:pt x="2571780" y="1753791"/>
                </a:cubicBezTo>
                <a:cubicBezTo>
                  <a:pt x="2390682" y="1739739"/>
                  <a:pt x="2181281" y="1665325"/>
                  <a:pt x="2031698" y="1658307"/>
                </a:cubicBezTo>
                <a:cubicBezTo>
                  <a:pt x="1882115" y="1651289"/>
                  <a:pt x="1679414" y="1583055"/>
                  <a:pt x="1469572" y="1558925"/>
                </a:cubicBezTo>
                <a:cubicBezTo>
                  <a:pt x="1308473" y="1569936"/>
                  <a:pt x="1137022" y="1578737"/>
                  <a:pt x="864699" y="1558925"/>
                </a:cubicBezTo>
                <a:cubicBezTo>
                  <a:pt x="592376" y="1539113"/>
                  <a:pt x="532330" y="1543619"/>
                  <a:pt x="259826" y="1558925"/>
                </a:cubicBezTo>
                <a:cubicBezTo>
                  <a:pt x="118725" y="1580795"/>
                  <a:pt x="-3664" y="1416677"/>
                  <a:pt x="0" y="1299099"/>
                </a:cubicBezTo>
                <a:lnTo>
                  <a:pt x="0" y="1299104"/>
                </a:lnTo>
                <a:cubicBezTo>
                  <a:pt x="-13004" y="1183118"/>
                  <a:pt x="-13869" y="1100959"/>
                  <a:pt x="0" y="909373"/>
                </a:cubicBezTo>
                <a:lnTo>
                  <a:pt x="0" y="909373"/>
                </a:lnTo>
                <a:cubicBezTo>
                  <a:pt x="-9702" y="681046"/>
                  <a:pt x="27029" y="577333"/>
                  <a:pt x="0" y="259826"/>
                </a:cubicBezTo>
                <a:close/>
              </a:path>
              <a:path w="8817429" h="1558925" stroke="0" extrusionOk="0">
                <a:moveTo>
                  <a:pt x="0" y="259826"/>
                </a:moveTo>
                <a:cubicBezTo>
                  <a:pt x="22185" y="110736"/>
                  <a:pt x="99147" y="10923"/>
                  <a:pt x="259826" y="0"/>
                </a:cubicBezTo>
                <a:cubicBezTo>
                  <a:pt x="426186" y="23120"/>
                  <a:pt x="698880" y="17950"/>
                  <a:pt x="864699" y="0"/>
                </a:cubicBezTo>
                <a:cubicBezTo>
                  <a:pt x="1030518" y="-17950"/>
                  <a:pt x="1282466" y="3779"/>
                  <a:pt x="1469572" y="0"/>
                </a:cubicBezTo>
                <a:lnTo>
                  <a:pt x="1469572" y="0"/>
                </a:lnTo>
                <a:cubicBezTo>
                  <a:pt x="1689083" y="-5549"/>
                  <a:pt x="1840419" y="-5191"/>
                  <a:pt x="2020661" y="0"/>
                </a:cubicBezTo>
                <a:cubicBezTo>
                  <a:pt x="2200903" y="5191"/>
                  <a:pt x="2370614" y="-13956"/>
                  <a:pt x="2505620" y="0"/>
                </a:cubicBezTo>
                <a:cubicBezTo>
                  <a:pt x="2640626" y="13956"/>
                  <a:pt x="2866016" y="604"/>
                  <a:pt x="3012622" y="0"/>
                </a:cubicBezTo>
                <a:cubicBezTo>
                  <a:pt x="3159228" y="-604"/>
                  <a:pt x="3459034" y="-1573"/>
                  <a:pt x="3673929" y="0"/>
                </a:cubicBezTo>
                <a:cubicBezTo>
                  <a:pt x="3941960" y="22154"/>
                  <a:pt x="4148299" y="20769"/>
                  <a:pt x="4273923" y="0"/>
                </a:cubicBezTo>
                <a:cubicBezTo>
                  <a:pt x="4399547" y="-20769"/>
                  <a:pt x="4889407" y="-36888"/>
                  <a:pt x="5069264" y="0"/>
                </a:cubicBezTo>
                <a:cubicBezTo>
                  <a:pt x="5249121" y="36888"/>
                  <a:pt x="5474377" y="4982"/>
                  <a:pt x="5669259" y="0"/>
                </a:cubicBezTo>
                <a:cubicBezTo>
                  <a:pt x="5864141" y="-4982"/>
                  <a:pt x="5992982" y="7626"/>
                  <a:pt x="6220416" y="0"/>
                </a:cubicBezTo>
                <a:cubicBezTo>
                  <a:pt x="6447850" y="-7626"/>
                  <a:pt x="6549761" y="3756"/>
                  <a:pt x="6869247" y="0"/>
                </a:cubicBezTo>
                <a:cubicBezTo>
                  <a:pt x="7188733" y="-3756"/>
                  <a:pt x="7214878" y="16005"/>
                  <a:pt x="7518078" y="0"/>
                </a:cubicBezTo>
                <a:cubicBezTo>
                  <a:pt x="7821278" y="-16005"/>
                  <a:pt x="8297479" y="27858"/>
                  <a:pt x="8557603" y="0"/>
                </a:cubicBezTo>
                <a:cubicBezTo>
                  <a:pt x="8733802" y="5879"/>
                  <a:pt x="8814546" y="114071"/>
                  <a:pt x="8817429" y="259826"/>
                </a:cubicBezTo>
                <a:cubicBezTo>
                  <a:pt x="8843169" y="527373"/>
                  <a:pt x="8791758" y="735888"/>
                  <a:pt x="8817429" y="909373"/>
                </a:cubicBezTo>
                <a:lnTo>
                  <a:pt x="8817429" y="909373"/>
                </a:lnTo>
                <a:cubicBezTo>
                  <a:pt x="8813862" y="1087844"/>
                  <a:pt x="8818983" y="1189682"/>
                  <a:pt x="8817429" y="1299104"/>
                </a:cubicBezTo>
                <a:lnTo>
                  <a:pt x="8817429" y="1299099"/>
                </a:lnTo>
                <a:cubicBezTo>
                  <a:pt x="8800777" y="1454179"/>
                  <a:pt x="8695752" y="1538936"/>
                  <a:pt x="8557603" y="1558925"/>
                </a:cubicBezTo>
                <a:cubicBezTo>
                  <a:pt x="8362874" y="1533891"/>
                  <a:pt x="8174732" y="1526500"/>
                  <a:pt x="7859935" y="1558925"/>
                </a:cubicBezTo>
                <a:cubicBezTo>
                  <a:pt x="7545138" y="1591350"/>
                  <a:pt x="7377335" y="1536763"/>
                  <a:pt x="7064594" y="1558925"/>
                </a:cubicBezTo>
                <a:cubicBezTo>
                  <a:pt x="6751853" y="1581087"/>
                  <a:pt x="6549200" y="1558660"/>
                  <a:pt x="6415763" y="1558925"/>
                </a:cubicBezTo>
                <a:cubicBezTo>
                  <a:pt x="6282326" y="1559190"/>
                  <a:pt x="5993576" y="1572260"/>
                  <a:pt x="5864606" y="1558925"/>
                </a:cubicBezTo>
                <a:cubicBezTo>
                  <a:pt x="5735636" y="1545590"/>
                  <a:pt x="5481182" y="1533022"/>
                  <a:pt x="5313448" y="1558925"/>
                </a:cubicBezTo>
                <a:cubicBezTo>
                  <a:pt x="5145714" y="1584828"/>
                  <a:pt x="4823159" y="1549580"/>
                  <a:pt x="4664617" y="1558925"/>
                </a:cubicBezTo>
                <a:cubicBezTo>
                  <a:pt x="4506075" y="1568270"/>
                  <a:pt x="3977928" y="1543343"/>
                  <a:pt x="3673929" y="1558925"/>
                </a:cubicBezTo>
                <a:cubicBezTo>
                  <a:pt x="3442401" y="1605268"/>
                  <a:pt x="3274505" y="1636303"/>
                  <a:pt x="3133876" y="1654409"/>
                </a:cubicBezTo>
                <a:cubicBezTo>
                  <a:pt x="2993247" y="1672516"/>
                  <a:pt x="2768232" y="1693083"/>
                  <a:pt x="2571780" y="1753791"/>
                </a:cubicBezTo>
                <a:cubicBezTo>
                  <a:pt x="2417172" y="1728164"/>
                  <a:pt x="2230700" y="1667805"/>
                  <a:pt x="2053742" y="1662204"/>
                </a:cubicBezTo>
                <a:cubicBezTo>
                  <a:pt x="1876784" y="1656603"/>
                  <a:pt x="1742070" y="1582264"/>
                  <a:pt x="1469572" y="1558925"/>
                </a:cubicBezTo>
                <a:cubicBezTo>
                  <a:pt x="1288343" y="1551378"/>
                  <a:pt x="1115255" y="1549705"/>
                  <a:pt x="876796" y="1558925"/>
                </a:cubicBezTo>
                <a:cubicBezTo>
                  <a:pt x="638337" y="1568145"/>
                  <a:pt x="506606" y="1535459"/>
                  <a:pt x="259826" y="1558925"/>
                </a:cubicBezTo>
                <a:cubicBezTo>
                  <a:pt x="98742" y="1573009"/>
                  <a:pt x="-31434" y="1452120"/>
                  <a:pt x="0" y="1299099"/>
                </a:cubicBezTo>
                <a:lnTo>
                  <a:pt x="0" y="1299104"/>
                </a:lnTo>
                <a:cubicBezTo>
                  <a:pt x="-15919" y="1165160"/>
                  <a:pt x="14917" y="1015908"/>
                  <a:pt x="0" y="909373"/>
                </a:cubicBezTo>
                <a:lnTo>
                  <a:pt x="0" y="909373"/>
                </a:lnTo>
                <a:cubicBezTo>
                  <a:pt x="2380" y="625727"/>
                  <a:pt x="26142" y="574046"/>
                  <a:pt x="0" y="259826"/>
                </a:cubicBezTo>
                <a:close/>
              </a:path>
            </a:pathLst>
          </a:custGeom>
          <a:solidFill>
            <a:srgbClr val="A9D18E"/>
          </a:solidFill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4075162673">
                  <a:prstGeom prst="wedgeRoundRectCallou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chemeClr val="tx1"/>
                </a:solidFill>
              </a:rPr>
              <a:t>Welche Ideen aus den Gruppenarbeiten sind tatsächlich umsetzbar?</a:t>
            </a:r>
          </a:p>
        </p:txBody>
      </p:sp>
    </p:spTree>
    <p:extLst>
      <p:ext uri="{BB962C8B-B14F-4D97-AF65-F5344CB8AC3E}">
        <p14:creationId xmlns:p14="http://schemas.microsoft.com/office/powerpoint/2010/main" val="164598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5AAC2-3337-B1EE-77C9-0330AF2FE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DF10CC-1B03-FBFF-021F-0506359F8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Ausblick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69D096-A21A-BFB7-CFD2-5136187CF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906"/>
            <a:ext cx="10515600" cy="4514057"/>
          </a:xfrm>
          <a:custGeom>
            <a:avLst/>
            <a:gdLst>
              <a:gd name="connsiteX0" fmla="*/ 0 w 10515600"/>
              <a:gd name="connsiteY0" fmla="*/ 0 h 4514057"/>
              <a:gd name="connsiteX1" fmla="*/ 10515600 w 10515600"/>
              <a:gd name="connsiteY1" fmla="*/ 0 h 4514057"/>
              <a:gd name="connsiteX2" fmla="*/ 10515600 w 10515600"/>
              <a:gd name="connsiteY2" fmla="*/ 4514057 h 4514057"/>
              <a:gd name="connsiteX3" fmla="*/ 0 w 10515600"/>
              <a:gd name="connsiteY3" fmla="*/ 4514057 h 4514057"/>
              <a:gd name="connsiteX4" fmla="*/ 0 w 10515600"/>
              <a:gd name="connsiteY4" fmla="*/ 0 h 451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5600" h="4514057" fill="none" extrusionOk="0">
                <a:moveTo>
                  <a:pt x="0" y="0"/>
                </a:moveTo>
                <a:cubicBezTo>
                  <a:pt x="1526603" y="-59141"/>
                  <a:pt x="7636579" y="93041"/>
                  <a:pt x="10515600" y="0"/>
                </a:cubicBezTo>
                <a:cubicBezTo>
                  <a:pt x="10432761" y="1565537"/>
                  <a:pt x="10655460" y="3609635"/>
                  <a:pt x="10515600" y="4514057"/>
                </a:cubicBezTo>
                <a:cubicBezTo>
                  <a:pt x="5679061" y="4366623"/>
                  <a:pt x="1810278" y="4496147"/>
                  <a:pt x="0" y="4514057"/>
                </a:cubicBezTo>
                <a:cubicBezTo>
                  <a:pt x="159455" y="2563528"/>
                  <a:pt x="-99621" y="1038818"/>
                  <a:pt x="0" y="0"/>
                </a:cubicBezTo>
                <a:close/>
              </a:path>
              <a:path w="10515600" h="4514057" stroke="0" extrusionOk="0">
                <a:moveTo>
                  <a:pt x="0" y="0"/>
                </a:moveTo>
                <a:cubicBezTo>
                  <a:pt x="3760058" y="-32655"/>
                  <a:pt x="8687161" y="92664"/>
                  <a:pt x="10515600" y="0"/>
                </a:cubicBezTo>
                <a:cubicBezTo>
                  <a:pt x="10497790" y="1818667"/>
                  <a:pt x="10416264" y="3653380"/>
                  <a:pt x="10515600" y="4514057"/>
                </a:cubicBezTo>
                <a:cubicBezTo>
                  <a:pt x="7080416" y="4543590"/>
                  <a:pt x="2507470" y="4581709"/>
                  <a:pt x="0" y="4514057"/>
                </a:cubicBezTo>
                <a:cubicBezTo>
                  <a:pt x="-152403" y="3922742"/>
                  <a:pt x="39310" y="209912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1302188135">
                  <ask:type>
                    <ask:lineSketchCurved/>
                  </ask:type>
                </ask:lineSketchStyleProps>
              </a:ext>
            </a:extLst>
          </a:ln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A3FB9C-9D05-BC72-A24F-99B635582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sp>
        <p:nvSpPr>
          <p:cNvPr id="5" name="Sprechblase: rechteckig mit abgerundeten Ecken 4">
            <a:extLst>
              <a:ext uri="{FF2B5EF4-FFF2-40B4-BE49-F238E27FC236}">
                <a16:creationId xmlns:a16="http://schemas.microsoft.com/office/drawing/2014/main" id="{399A35EB-0702-C606-BDFD-F32C97C2C112}"/>
              </a:ext>
            </a:extLst>
          </p:cNvPr>
          <p:cNvSpPr/>
          <p:nvPr/>
        </p:nvSpPr>
        <p:spPr>
          <a:xfrm>
            <a:off x="1687285" y="3140471"/>
            <a:ext cx="8817429" cy="1558925"/>
          </a:xfrm>
          <a:custGeom>
            <a:avLst/>
            <a:gdLst>
              <a:gd name="connsiteX0" fmla="*/ 0 w 8817429"/>
              <a:gd name="connsiteY0" fmla="*/ 259826 h 1558925"/>
              <a:gd name="connsiteX1" fmla="*/ 259826 w 8817429"/>
              <a:gd name="connsiteY1" fmla="*/ 0 h 1558925"/>
              <a:gd name="connsiteX2" fmla="*/ 852602 w 8817429"/>
              <a:gd name="connsiteY2" fmla="*/ 0 h 1558925"/>
              <a:gd name="connsiteX3" fmla="*/ 1469572 w 8817429"/>
              <a:gd name="connsiteY3" fmla="*/ 0 h 1558925"/>
              <a:gd name="connsiteX4" fmla="*/ 1469572 w 8817429"/>
              <a:gd name="connsiteY4" fmla="*/ 0 h 1558925"/>
              <a:gd name="connsiteX5" fmla="*/ 2064748 w 8817429"/>
              <a:gd name="connsiteY5" fmla="*/ 0 h 1558925"/>
              <a:gd name="connsiteX6" fmla="*/ 2549707 w 8817429"/>
              <a:gd name="connsiteY6" fmla="*/ 0 h 1558925"/>
              <a:gd name="connsiteX7" fmla="*/ 3144883 w 8817429"/>
              <a:gd name="connsiteY7" fmla="*/ 0 h 1558925"/>
              <a:gd name="connsiteX8" fmla="*/ 3673929 w 8817429"/>
              <a:gd name="connsiteY8" fmla="*/ 0 h 1558925"/>
              <a:gd name="connsiteX9" fmla="*/ 4322760 w 8817429"/>
              <a:gd name="connsiteY9" fmla="*/ 0 h 1558925"/>
              <a:gd name="connsiteX10" fmla="*/ 5020428 w 8817429"/>
              <a:gd name="connsiteY10" fmla="*/ 0 h 1558925"/>
              <a:gd name="connsiteX11" fmla="*/ 5571585 w 8817429"/>
              <a:gd name="connsiteY11" fmla="*/ 0 h 1558925"/>
              <a:gd name="connsiteX12" fmla="*/ 6171579 w 8817429"/>
              <a:gd name="connsiteY12" fmla="*/ 0 h 1558925"/>
              <a:gd name="connsiteX13" fmla="*/ 6869247 w 8817429"/>
              <a:gd name="connsiteY13" fmla="*/ 0 h 1558925"/>
              <a:gd name="connsiteX14" fmla="*/ 7615752 w 8817429"/>
              <a:gd name="connsiteY14" fmla="*/ 0 h 1558925"/>
              <a:gd name="connsiteX15" fmla="*/ 8557603 w 8817429"/>
              <a:gd name="connsiteY15" fmla="*/ 0 h 1558925"/>
              <a:gd name="connsiteX16" fmla="*/ 8817429 w 8817429"/>
              <a:gd name="connsiteY16" fmla="*/ 259826 h 1558925"/>
              <a:gd name="connsiteX17" fmla="*/ 8817429 w 8817429"/>
              <a:gd name="connsiteY17" fmla="*/ 909373 h 1558925"/>
              <a:gd name="connsiteX18" fmla="*/ 8817429 w 8817429"/>
              <a:gd name="connsiteY18" fmla="*/ 909373 h 1558925"/>
              <a:gd name="connsiteX19" fmla="*/ 8817429 w 8817429"/>
              <a:gd name="connsiteY19" fmla="*/ 1299104 h 1558925"/>
              <a:gd name="connsiteX20" fmla="*/ 8817429 w 8817429"/>
              <a:gd name="connsiteY20" fmla="*/ 1299099 h 1558925"/>
              <a:gd name="connsiteX21" fmla="*/ 8557603 w 8817429"/>
              <a:gd name="connsiteY21" fmla="*/ 1558925 h 1558925"/>
              <a:gd name="connsiteX22" fmla="*/ 7859935 w 8817429"/>
              <a:gd name="connsiteY22" fmla="*/ 1558925 h 1558925"/>
              <a:gd name="connsiteX23" fmla="*/ 7259941 w 8817429"/>
              <a:gd name="connsiteY23" fmla="*/ 1558925 h 1558925"/>
              <a:gd name="connsiteX24" fmla="*/ 6464600 w 8817429"/>
              <a:gd name="connsiteY24" fmla="*/ 1558925 h 1558925"/>
              <a:gd name="connsiteX25" fmla="*/ 5815769 w 8817429"/>
              <a:gd name="connsiteY25" fmla="*/ 1558925 h 1558925"/>
              <a:gd name="connsiteX26" fmla="*/ 5118101 w 8817429"/>
              <a:gd name="connsiteY26" fmla="*/ 1558925 h 1558925"/>
              <a:gd name="connsiteX27" fmla="*/ 4518107 w 8817429"/>
              <a:gd name="connsiteY27" fmla="*/ 1558925 h 1558925"/>
              <a:gd name="connsiteX28" fmla="*/ 3673929 w 8817429"/>
              <a:gd name="connsiteY28" fmla="*/ 1558925 h 1558925"/>
              <a:gd name="connsiteX29" fmla="*/ 3155919 w 8817429"/>
              <a:gd name="connsiteY29" fmla="*/ 1650512 h 1558925"/>
              <a:gd name="connsiteX30" fmla="*/ 2571780 w 8817429"/>
              <a:gd name="connsiteY30" fmla="*/ 1753791 h 1558925"/>
              <a:gd name="connsiteX31" fmla="*/ 2031698 w 8817429"/>
              <a:gd name="connsiteY31" fmla="*/ 1658307 h 1558925"/>
              <a:gd name="connsiteX32" fmla="*/ 1469572 w 8817429"/>
              <a:gd name="connsiteY32" fmla="*/ 1558925 h 1558925"/>
              <a:gd name="connsiteX33" fmla="*/ 864699 w 8817429"/>
              <a:gd name="connsiteY33" fmla="*/ 1558925 h 1558925"/>
              <a:gd name="connsiteX34" fmla="*/ 259826 w 8817429"/>
              <a:gd name="connsiteY34" fmla="*/ 1558925 h 1558925"/>
              <a:gd name="connsiteX35" fmla="*/ 0 w 8817429"/>
              <a:gd name="connsiteY35" fmla="*/ 1299099 h 1558925"/>
              <a:gd name="connsiteX36" fmla="*/ 0 w 8817429"/>
              <a:gd name="connsiteY36" fmla="*/ 1299104 h 1558925"/>
              <a:gd name="connsiteX37" fmla="*/ 0 w 8817429"/>
              <a:gd name="connsiteY37" fmla="*/ 909373 h 1558925"/>
              <a:gd name="connsiteX38" fmla="*/ 0 w 8817429"/>
              <a:gd name="connsiteY38" fmla="*/ 909373 h 1558925"/>
              <a:gd name="connsiteX39" fmla="*/ 0 w 8817429"/>
              <a:gd name="connsiteY39" fmla="*/ 259826 h 155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817429" h="1558925" fill="none" extrusionOk="0">
                <a:moveTo>
                  <a:pt x="0" y="259826"/>
                </a:moveTo>
                <a:cubicBezTo>
                  <a:pt x="283" y="131526"/>
                  <a:pt x="108861" y="-22157"/>
                  <a:pt x="259826" y="0"/>
                </a:cubicBezTo>
                <a:cubicBezTo>
                  <a:pt x="508555" y="-25172"/>
                  <a:pt x="728552" y="26218"/>
                  <a:pt x="852602" y="0"/>
                </a:cubicBezTo>
                <a:cubicBezTo>
                  <a:pt x="976652" y="-26218"/>
                  <a:pt x="1177647" y="-2740"/>
                  <a:pt x="1469572" y="0"/>
                </a:cubicBezTo>
                <a:lnTo>
                  <a:pt x="1469572" y="0"/>
                </a:lnTo>
                <a:cubicBezTo>
                  <a:pt x="1675381" y="10129"/>
                  <a:pt x="1778464" y="-23134"/>
                  <a:pt x="2064748" y="0"/>
                </a:cubicBezTo>
                <a:cubicBezTo>
                  <a:pt x="2351032" y="23134"/>
                  <a:pt x="2379740" y="-7330"/>
                  <a:pt x="2549707" y="0"/>
                </a:cubicBezTo>
                <a:cubicBezTo>
                  <a:pt x="2719674" y="7330"/>
                  <a:pt x="2858006" y="-24365"/>
                  <a:pt x="3144883" y="0"/>
                </a:cubicBezTo>
                <a:cubicBezTo>
                  <a:pt x="3431760" y="24365"/>
                  <a:pt x="3496682" y="25190"/>
                  <a:pt x="3673929" y="0"/>
                </a:cubicBezTo>
                <a:cubicBezTo>
                  <a:pt x="3963227" y="28091"/>
                  <a:pt x="4023001" y="-10816"/>
                  <a:pt x="4322760" y="0"/>
                </a:cubicBezTo>
                <a:cubicBezTo>
                  <a:pt x="4622519" y="10816"/>
                  <a:pt x="4793469" y="4258"/>
                  <a:pt x="5020428" y="0"/>
                </a:cubicBezTo>
                <a:cubicBezTo>
                  <a:pt x="5247387" y="-4258"/>
                  <a:pt x="5325944" y="-20120"/>
                  <a:pt x="5571585" y="0"/>
                </a:cubicBezTo>
                <a:cubicBezTo>
                  <a:pt x="5817226" y="20120"/>
                  <a:pt x="6035340" y="24468"/>
                  <a:pt x="6171579" y="0"/>
                </a:cubicBezTo>
                <a:cubicBezTo>
                  <a:pt x="6307818" y="-24468"/>
                  <a:pt x="6524552" y="-12129"/>
                  <a:pt x="6869247" y="0"/>
                </a:cubicBezTo>
                <a:cubicBezTo>
                  <a:pt x="7213942" y="12129"/>
                  <a:pt x="7328208" y="335"/>
                  <a:pt x="7615752" y="0"/>
                </a:cubicBezTo>
                <a:cubicBezTo>
                  <a:pt x="7903297" y="-335"/>
                  <a:pt x="8173955" y="28786"/>
                  <a:pt x="8557603" y="0"/>
                </a:cubicBezTo>
                <a:cubicBezTo>
                  <a:pt x="8670499" y="-1020"/>
                  <a:pt x="8841793" y="105936"/>
                  <a:pt x="8817429" y="259826"/>
                </a:cubicBezTo>
                <a:cubicBezTo>
                  <a:pt x="8843300" y="532503"/>
                  <a:pt x="8815813" y="735071"/>
                  <a:pt x="8817429" y="909373"/>
                </a:cubicBezTo>
                <a:lnTo>
                  <a:pt x="8817429" y="909373"/>
                </a:lnTo>
                <a:cubicBezTo>
                  <a:pt x="8834131" y="1042802"/>
                  <a:pt x="8809451" y="1193882"/>
                  <a:pt x="8817429" y="1299104"/>
                </a:cubicBezTo>
                <a:lnTo>
                  <a:pt x="8817429" y="1299099"/>
                </a:lnTo>
                <a:cubicBezTo>
                  <a:pt x="8829358" y="1434930"/>
                  <a:pt x="8700561" y="1563472"/>
                  <a:pt x="8557603" y="1558925"/>
                </a:cubicBezTo>
                <a:cubicBezTo>
                  <a:pt x="8248518" y="1576128"/>
                  <a:pt x="8071581" y="1544661"/>
                  <a:pt x="7859935" y="1558925"/>
                </a:cubicBezTo>
                <a:cubicBezTo>
                  <a:pt x="7648289" y="1573189"/>
                  <a:pt x="7390373" y="1587381"/>
                  <a:pt x="7259941" y="1558925"/>
                </a:cubicBezTo>
                <a:cubicBezTo>
                  <a:pt x="7129509" y="1530469"/>
                  <a:pt x="6821843" y="1521354"/>
                  <a:pt x="6464600" y="1558925"/>
                </a:cubicBezTo>
                <a:cubicBezTo>
                  <a:pt x="6107357" y="1596496"/>
                  <a:pt x="5993242" y="1576612"/>
                  <a:pt x="5815769" y="1558925"/>
                </a:cubicBezTo>
                <a:cubicBezTo>
                  <a:pt x="5638296" y="1541238"/>
                  <a:pt x="5279544" y="1577729"/>
                  <a:pt x="5118101" y="1558925"/>
                </a:cubicBezTo>
                <a:cubicBezTo>
                  <a:pt x="4956658" y="1540121"/>
                  <a:pt x="4702568" y="1536007"/>
                  <a:pt x="4518107" y="1558925"/>
                </a:cubicBezTo>
                <a:cubicBezTo>
                  <a:pt x="4333646" y="1581843"/>
                  <a:pt x="3985029" y="1578348"/>
                  <a:pt x="3673929" y="1558925"/>
                </a:cubicBezTo>
                <a:cubicBezTo>
                  <a:pt x="3445875" y="1620790"/>
                  <a:pt x="3385707" y="1621149"/>
                  <a:pt x="3155919" y="1650512"/>
                </a:cubicBezTo>
                <a:cubicBezTo>
                  <a:pt x="2926131" y="1679875"/>
                  <a:pt x="2715203" y="1746501"/>
                  <a:pt x="2571780" y="1753791"/>
                </a:cubicBezTo>
                <a:cubicBezTo>
                  <a:pt x="2390682" y="1739739"/>
                  <a:pt x="2181281" y="1665325"/>
                  <a:pt x="2031698" y="1658307"/>
                </a:cubicBezTo>
                <a:cubicBezTo>
                  <a:pt x="1882115" y="1651289"/>
                  <a:pt x="1679414" y="1583055"/>
                  <a:pt x="1469572" y="1558925"/>
                </a:cubicBezTo>
                <a:cubicBezTo>
                  <a:pt x="1308473" y="1569936"/>
                  <a:pt x="1137022" y="1578737"/>
                  <a:pt x="864699" y="1558925"/>
                </a:cubicBezTo>
                <a:cubicBezTo>
                  <a:pt x="592376" y="1539113"/>
                  <a:pt x="532330" y="1543619"/>
                  <a:pt x="259826" y="1558925"/>
                </a:cubicBezTo>
                <a:cubicBezTo>
                  <a:pt x="118725" y="1580795"/>
                  <a:pt x="-3664" y="1416677"/>
                  <a:pt x="0" y="1299099"/>
                </a:cubicBezTo>
                <a:lnTo>
                  <a:pt x="0" y="1299104"/>
                </a:lnTo>
                <a:cubicBezTo>
                  <a:pt x="-13004" y="1183118"/>
                  <a:pt x="-13869" y="1100959"/>
                  <a:pt x="0" y="909373"/>
                </a:cubicBezTo>
                <a:lnTo>
                  <a:pt x="0" y="909373"/>
                </a:lnTo>
                <a:cubicBezTo>
                  <a:pt x="-9702" y="681046"/>
                  <a:pt x="27029" y="577333"/>
                  <a:pt x="0" y="259826"/>
                </a:cubicBezTo>
                <a:close/>
              </a:path>
              <a:path w="8817429" h="1558925" stroke="0" extrusionOk="0">
                <a:moveTo>
                  <a:pt x="0" y="259826"/>
                </a:moveTo>
                <a:cubicBezTo>
                  <a:pt x="22185" y="110736"/>
                  <a:pt x="99147" y="10923"/>
                  <a:pt x="259826" y="0"/>
                </a:cubicBezTo>
                <a:cubicBezTo>
                  <a:pt x="426186" y="23120"/>
                  <a:pt x="698880" y="17950"/>
                  <a:pt x="864699" y="0"/>
                </a:cubicBezTo>
                <a:cubicBezTo>
                  <a:pt x="1030518" y="-17950"/>
                  <a:pt x="1282466" y="3779"/>
                  <a:pt x="1469572" y="0"/>
                </a:cubicBezTo>
                <a:lnTo>
                  <a:pt x="1469572" y="0"/>
                </a:lnTo>
                <a:cubicBezTo>
                  <a:pt x="1689083" y="-5549"/>
                  <a:pt x="1840419" y="-5191"/>
                  <a:pt x="2020661" y="0"/>
                </a:cubicBezTo>
                <a:cubicBezTo>
                  <a:pt x="2200903" y="5191"/>
                  <a:pt x="2370614" y="-13956"/>
                  <a:pt x="2505620" y="0"/>
                </a:cubicBezTo>
                <a:cubicBezTo>
                  <a:pt x="2640626" y="13956"/>
                  <a:pt x="2866016" y="604"/>
                  <a:pt x="3012622" y="0"/>
                </a:cubicBezTo>
                <a:cubicBezTo>
                  <a:pt x="3159228" y="-604"/>
                  <a:pt x="3459034" y="-1573"/>
                  <a:pt x="3673929" y="0"/>
                </a:cubicBezTo>
                <a:cubicBezTo>
                  <a:pt x="3941960" y="22154"/>
                  <a:pt x="4148299" y="20769"/>
                  <a:pt x="4273923" y="0"/>
                </a:cubicBezTo>
                <a:cubicBezTo>
                  <a:pt x="4399547" y="-20769"/>
                  <a:pt x="4889407" y="-36888"/>
                  <a:pt x="5069264" y="0"/>
                </a:cubicBezTo>
                <a:cubicBezTo>
                  <a:pt x="5249121" y="36888"/>
                  <a:pt x="5474377" y="4982"/>
                  <a:pt x="5669259" y="0"/>
                </a:cubicBezTo>
                <a:cubicBezTo>
                  <a:pt x="5864141" y="-4982"/>
                  <a:pt x="5992982" y="7626"/>
                  <a:pt x="6220416" y="0"/>
                </a:cubicBezTo>
                <a:cubicBezTo>
                  <a:pt x="6447850" y="-7626"/>
                  <a:pt x="6549761" y="3756"/>
                  <a:pt x="6869247" y="0"/>
                </a:cubicBezTo>
                <a:cubicBezTo>
                  <a:pt x="7188733" y="-3756"/>
                  <a:pt x="7214878" y="16005"/>
                  <a:pt x="7518078" y="0"/>
                </a:cubicBezTo>
                <a:cubicBezTo>
                  <a:pt x="7821278" y="-16005"/>
                  <a:pt x="8297479" y="27858"/>
                  <a:pt x="8557603" y="0"/>
                </a:cubicBezTo>
                <a:cubicBezTo>
                  <a:pt x="8733802" y="5879"/>
                  <a:pt x="8814546" y="114071"/>
                  <a:pt x="8817429" y="259826"/>
                </a:cubicBezTo>
                <a:cubicBezTo>
                  <a:pt x="8843169" y="527373"/>
                  <a:pt x="8791758" y="735888"/>
                  <a:pt x="8817429" y="909373"/>
                </a:cubicBezTo>
                <a:lnTo>
                  <a:pt x="8817429" y="909373"/>
                </a:lnTo>
                <a:cubicBezTo>
                  <a:pt x="8813862" y="1087844"/>
                  <a:pt x="8818983" y="1189682"/>
                  <a:pt x="8817429" y="1299104"/>
                </a:cubicBezTo>
                <a:lnTo>
                  <a:pt x="8817429" y="1299099"/>
                </a:lnTo>
                <a:cubicBezTo>
                  <a:pt x="8800777" y="1454179"/>
                  <a:pt x="8695752" y="1538936"/>
                  <a:pt x="8557603" y="1558925"/>
                </a:cubicBezTo>
                <a:cubicBezTo>
                  <a:pt x="8362874" y="1533891"/>
                  <a:pt x="8174732" y="1526500"/>
                  <a:pt x="7859935" y="1558925"/>
                </a:cubicBezTo>
                <a:cubicBezTo>
                  <a:pt x="7545138" y="1591350"/>
                  <a:pt x="7377335" y="1536763"/>
                  <a:pt x="7064594" y="1558925"/>
                </a:cubicBezTo>
                <a:cubicBezTo>
                  <a:pt x="6751853" y="1581087"/>
                  <a:pt x="6549200" y="1558660"/>
                  <a:pt x="6415763" y="1558925"/>
                </a:cubicBezTo>
                <a:cubicBezTo>
                  <a:pt x="6282326" y="1559190"/>
                  <a:pt x="5993576" y="1572260"/>
                  <a:pt x="5864606" y="1558925"/>
                </a:cubicBezTo>
                <a:cubicBezTo>
                  <a:pt x="5735636" y="1545590"/>
                  <a:pt x="5481182" y="1533022"/>
                  <a:pt x="5313448" y="1558925"/>
                </a:cubicBezTo>
                <a:cubicBezTo>
                  <a:pt x="5145714" y="1584828"/>
                  <a:pt x="4823159" y="1549580"/>
                  <a:pt x="4664617" y="1558925"/>
                </a:cubicBezTo>
                <a:cubicBezTo>
                  <a:pt x="4506075" y="1568270"/>
                  <a:pt x="3977928" y="1543343"/>
                  <a:pt x="3673929" y="1558925"/>
                </a:cubicBezTo>
                <a:cubicBezTo>
                  <a:pt x="3442401" y="1605268"/>
                  <a:pt x="3274505" y="1636303"/>
                  <a:pt x="3133876" y="1654409"/>
                </a:cubicBezTo>
                <a:cubicBezTo>
                  <a:pt x="2993247" y="1672516"/>
                  <a:pt x="2768232" y="1693083"/>
                  <a:pt x="2571780" y="1753791"/>
                </a:cubicBezTo>
                <a:cubicBezTo>
                  <a:pt x="2417172" y="1728164"/>
                  <a:pt x="2230700" y="1667805"/>
                  <a:pt x="2053742" y="1662204"/>
                </a:cubicBezTo>
                <a:cubicBezTo>
                  <a:pt x="1876784" y="1656603"/>
                  <a:pt x="1742070" y="1582264"/>
                  <a:pt x="1469572" y="1558925"/>
                </a:cubicBezTo>
                <a:cubicBezTo>
                  <a:pt x="1288343" y="1551378"/>
                  <a:pt x="1115255" y="1549705"/>
                  <a:pt x="876796" y="1558925"/>
                </a:cubicBezTo>
                <a:cubicBezTo>
                  <a:pt x="638337" y="1568145"/>
                  <a:pt x="506606" y="1535459"/>
                  <a:pt x="259826" y="1558925"/>
                </a:cubicBezTo>
                <a:cubicBezTo>
                  <a:pt x="98742" y="1573009"/>
                  <a:pt x="-31434" y="1452120"/>
                  <a:pt x="0" y="1299099"/>
                </a:cubicBezTo>
                <a:lnTo>
                  <a:pt x="0" y="1299104"/>
                </a:lnTo>
                <a:cubicBezTo>
                  <a:pt x="-15919" y="1165160"/>
                  <a:pt x="14917" y="1015908"/>
                  <a:pt x="0" y="909373"/>
                </a:cubicBezTo>
                <a:lnTo>
                  <a:pt x="0" y="909373"/>
                </a:lnTo>
                <a:cubicBezTo>
                  <a:pt x="2380" y="625727"/>
                  <a:pt x="26142" y="574046"/>
                  <a:pt x="0" y="259826"/>
                </a:cubicBezTo>
                <a:close/>
              </a:path>
            </a:pathLst>
          </a:custGeom>
          <a:solidFill>
            <a:srgbClr val="A9D18E"/>
          </a:solidFill>
          <a:ln>
            <a:solidFill>
              <a:srgbClr val="385723"/>
            </a:solidFill>
            <a:extLst>
              <a:ext uri="{C807C97D-BFC1-408E-A445-0C87EB9F89A2}">
                <ask:lineSketchStyleProps xmlns:ask="http://schemas.microsoft.com/office/drawing/2018/sketchyshapes" sd="4075162673">
                  <a:prstGeom prst="wedgeRoundRectCallou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chemeClr val="tx1"/>
                </a:solidFill>
              </a:rPr>
              <a:t>Was können wir selbst tun, um die positiven Entwicklungen zu unterstützen?</a:t>
            </a:r>
          </a:p>
        </p:txBody>
      </p:sp>
    </p:spTree>
    <p:extLst>
      <p:ext uri="{BB962C8B-B14F-4D97-AF65-F5344CB8AC3E}">
        <p14:creationId xmlns:p14="http://schemas.microsoft.com/office/powerpoint/2010/main" val="229549084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9" ma:contentTypeDescription="Ein neues Dokument erstellen." ma:contentTypeScope="" ma:versionID="0b19a1a682f2822feb727551d897a72a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b5da3d9658db36d04995aaea354189f4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9AFE250E-0435-46CE-822E-1467796BBD35}"/>
</file>

<file path=customXml/itemProps2.xml><?xml version="1.0" encoding="utf-8"?>
<ds:datastoreItem xmlns:ds="http://schemas.openxmlformats.org/officeDocument/2006/customXml" ds:itemID="{B5B639D1-C26F-4A4D-98CA-0E382DB6D59B}"/>
</file>

<file path=customXml/itemProps3.xml><?xml version="1.0" encoding="utf-8"?>
<ds:datastoreItem xmlns:ds="http://schemas.openxmlformats.org/officeDocument/2006/customXml" ds:itemID="{B1E53867-646E-4FDD-BCCA-9B72DD05388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Breitbild</PresentationFormat>
  <Paragraphs>13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Aharoni</vt:lpstr>
      <vt:lpstr>Arial</vt:lpstr>
      <vt:lpstr>Calibri</vt:lpstr>
      <vt:lpstr>Calibri Light</vt:lpstr>
      <vt:lpstr>1_Office</vt:lpstr>
      <vt:lpstr>Lernstrecke 2: Unternehmen und Staatlicher Ordnungsrahmen</vt:lpstr>
      <vt:lpstr>Präsentationen</vt:lpstr>
      <vt:lpstr>Eure Meinung</vt:lpstr>
      <vt:lpstr>Ausblick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Degasperi, Tatjana</cp:lastModifiedBy>
  <cp:revision>1</cp:revision>
  <dcterms:created xsi:type="dcterms:W3CDTF">2025-07-25T08:06:02Z</dcterms:created>
  <dcterms:modified xsi:type="dcterms:W3CDTF">2025-07-25T08:06:10Z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